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3" r:id="rId5"/>
    <p:sldId id="261" r:id="rId6"/>
    <p:sldId id="262" r:id="rId7"/>
    <p:sldId id="264" r:id="rId8"/>
    <p:sldId id="266" r:id="rId9"/>
    <p:sldId id="268" r:id="rId10"/>
    <p:sldId id="269" r:id="rId11"/>
    <p:sldId id="271" r:id="rId12"/>
    <p:sldId id="270" r:id="rId13"/>
    <p:sldId id="273" r:id="rId14"/>
    <p:sldId id="274" r:id="rId15"/>
    <p:sldId id="275" r:id="rId16"/>
    <p:sldId id="276" r:id="rId17"/>
    <p:sldId id="277" r:id="rId18"/>
    <p:sldId id="278" r:id="rId19"/>
    <p:sldId id="27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001F"/>
    <a:srgbClr val="E06B63"/>
    <a:srgbClr val="EC68A4"/>
    <a:srgbClr val="FFBA10"/>
    <a:srgbClr val="1772A1"/>
    <a:srgbClr val="215B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20" d="100"/>
          <a:sy n="120" d="100"/>
        </p:scale>
        <p:origin x="-1312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10.gif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jpg>
</file>

<file path=ppt/media/image5.png>
</file>

<file path=ppt/media/image6.jp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158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3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327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62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68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73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551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848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83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02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38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FB7AE-3ED9-8E4B-83F1-0A151F1A5CCB}" type="datetimeFigureOut">
              <a:rPr lang="en-US" smtClean="0"/>
              <a:t>18. 6. 21.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947FF-FF01-804E-B1AF-E1EC3F75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114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17-09_GQ_Blood-Sweat-and-Pixels_3x2-long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337"/>
            <a:ext cx="9144000" cy="609946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437556" y="1569597"/>
            <a:ext cx="2168443" cy="2024900"/>
          </a:xfrm>
          <a:prstGeom prst="rect">
            <a:avLst/>
          </a:prstGeom>
          <a:solidFill>
            <a:srgbClr val="1772A1"/>
          </a:solidFill>
          <a:ln>
            <a:solidFill>
              <a:srgbClr val="1772A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20787864" lon="1486940" rev="192033"/>
              </a:camera>
              <a:lightRig rig="threePt" dir="t">
                <a:rot lat="0" lon="0" rev="19860000"/>
              </a:lightRig>
            </a:scene3d>
            <a:sp3d extrusionH="127000" contourW="6350" prstMaterial="flat">
              <a:extrusionClr>
                <a:srgbClr val="EC68A4"/>
              </a:extrusionClr>
              <a:contourClr>
                <a:schemeClr val="tx1"/>
              </a:contourClr>
            </a:sp3d>
          </a:bodyPr>
          <a:lstStyle/>
          <a:p>
            <a:pPr algn="ctr"/>
            <a:r>
              <a:rPr lang="ko-KR" altLang="en-US" sz="4000" b="1" dirty="0" smtClean="0">
                <a:solidFill>
                  <a:srgbClr val="FFBA10"/>
                </a:solidFill>
                <a:latin typeface="210 옴니고딕OTF 030"/>
                <a:ea typeface="210 옴니고딕OTF 030"/>
                <a:cs typeface="210 옴니고딕OTF 030"/>
              </a:rPr>
              <a:t>세영</a:t>
            </a:r>
          </a:p>
          <a:p>
            <a:pPr algn="ctr"/>
            <a:r>
              <a:rPr lang="ko-KR" altLang="en-US" sz="4000" b="1" dirty="0" smtClean="0">
                <a:solidFill>
                  <a:srgbClr val="FFBA10"/>
                </a:solidFill>
                <a:latin typeface="210 옴니고딕OTF 030"/>
                <a:ea typeface="210 옴니고딕OTF 030"/>
                <a:cs typeface="210 옴니고딕OTF 030"/>
              </a:rPr>
              <a:t>러브</a:t>
            </a:r>
          </a:p>
          <a:p>
            <a:pPr algn="ctr"/>
            <a:r>
              <a:rPr lang="en-US" sz="4000" b="1" dirty="0" smtClean="0">
                <a:solidFill>
                  <a:srgbClr val="FFBA10"/>
                </a:solidFill>
                <a:latin typeface="210 옴니고딕OTF 030"/>
                <a:ea typeface="210 옴니고딕OTF 030"/>
                <a:cs typeface="210 옴니고딕OTF 030"/>
              </a:rPr>
              <a:t>♥︎</a:t>
            </a:r>
            <a:endParaRPr lang="en-US" sz="4000" b="1" dirty="0">
              <a:solidFill>
                <a:srgbClr val="FFBA10"/>
              </a:solidFill>
              <a:latin typeface="210 옴니고딕OTF 030"/>
              <a:ea typeface="210 옴니고딕OTF 030"/>
              <a:cs typeface="210 옴니고딕OTF 03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37556" y="1449917"/>
            <a:ext cx="235192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BA10"/>
                </a:solidFill>
              </a:rPr>
              <a:t>             /             /          </a:t>
            </a:r>
          </a:p>
          <a:p>
            <a:r>
              <a:rPr lang="en-US" b="1" dirty="0" smtClean="0">
                <a:solidFill>
                  <a:srgbClr val="FFBA10"/>
                </a:solidFill>
              </a:rPr>
              <a:t>/                                   /</a:t>
            </a:r>
          </a:p>
          <a:p>
            <a:r>
              <a:rPr lang="en-US" b="1" dirty="0">
                <a:solidFill>
                  <a:srgbClr val="FFBA10"/>
                </a:solidFill>
              </a:rPr>
              <a:t> </a:t>
            </a:r>
            <a:r>
              <a:rPr lang="en-US" b="1" dirty="0" smtClean="0">
                <a:solidFill>
                  <a:srgbClr val="FFBA10"/>
                </a:solidFill>
              </a:rPr>
              <a:t>      /                               /</a:t>
            </a:r>
          </a:p>
          <a:p>
            <a:r>
              <a:rPr lang="en-US" b="1" dirty="0">
                <a:solidFill>
                  <a:srgbClr val="FFBA10"/>
                </a:solidFill>
              </a:rPr>
              <a:t> </a:t>
            </a:r>
            <a:r>
              <a:rPr lang="en-US" b="1" dirty="0" smtClean="0">
                <a:solidFill>
                  <a:srgbClr val="FFBA10"/>
                </a:solidFill>
              </a:rPr>
              <a:t>                                      </a:t>
            </a:r>
          </a:p>
          <a:p>
            <a:r>
              <a:rPr lang="en-US" b="1" dirty="0">
                <a:solidFill>
                  <a:srgbClr val="FFBA10"/>
                </a:solidFill>
              </a:rPr>
              <a:t> </a:t>
            </a:r>
            <a:r>
              <a:rPr lang="en-US" b="1" dirty="0" smtClean="0">
                <a:solidFill>
                  <a:srgbClr val="FFBA10"/>
                </a:solidFill>
              </a:rPr>
              <a:t>                                  /      </a:t>
            </a:r>
          </a:p>
          <a:p>
            <a:r>
              <a:rPr lang="en-US" b="1" dirty="0" smtClean="0">
                <a:solidFill>
                  <a:srgbClr val="FFBA10"/>
                </a:solidFill>
              </a:rPr>
              <a:t>/       /                 /</a:t>
            </a:r>
          </a:p>
          <a:p>
            <a:r>
              <a:rPr lang="en-US" b="1" dirty="0">
                <a:solidFill>
                  <a:srgbClr val="FFBA10"/>
                </a:solidFill>
              </a:rPr>
              <a:t> </a:t>
            </a:r>
            <a:r>
              <a:rPr lang="en-US" b="1" dirty="0" smtClean="0">
                <a:solidFill>
                  <a:srgbClr val="FFBA10"/>
                </a:solidFill>
              </a:rPr>
              <a:t>   /                          /      /</a:t>
            </a:r>
          </a:p>
          <a:p>
            <a:r>
              <a:rPr lang="en-US" b="1" dirty="0">
                <a:solidFill>
                  <a:srgbClr val="FFBA10"/>
                </a:solidFill>
              </a:rPr>
              <a:t> </a:t>
            </a:r>
            <a:r>
              <a:rPr lang="en-US" b="1" dirty="0" smtClean="0">
                <a:solidFill>
                  <a:srgbClr val="FFBA10"/>
                </a:solidFill>
              </a:rPr>
              <a:t>          /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749780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wigflip-ds (2)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150" y="2307167"/>
            <a:ext cx="5522298" cy="222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684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tumblr_ozoizaW6KJ1vkcgjbo1_500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2" y="1028699"/>
            <a:ext cx="7641165" cy="490333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26833" y="2434167"/>
            <a:ext cx="2973917" cy="571498"/>
          </a:xfrm>
          <a:prstGeom prst="rect">
            <a:avLst/>
          </a:prstGeom>
          <a:solidFill>
            <a:srgbClr val="FFFFFF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210 옴니고딕OTF 030"/>
                <a:ea typeface="210 옴니고딕OTF 030"/>
                <a:cs typeface="210 옴니고딕OTF 030"/>
              </a:rPr>
              <a:t>막혔던 점 </a:t>
            </a:r>
            <a:r>
              <a:rPr lang="en-US" altLang="ko-KR" sz="2000" b="1" dirty="0" smtClean="0">
                <a:solidFill>
                  <a:srgbClr val="000000"/>
                </a:solidFill>
                <a:latin typeface="210 옴니고딕OTF 030"/>
                <a:ea typeface="210 옴니고딕OTF 030"/>
                <a:cs typeface="210 옴니고딕OTF 030"/>
              </a:rPr>
              <a:t>/</a:t>
            </a:r>
            <a:r>
              <a:rPr lang="ko-KR" altLang="en-US" sz="2000" b="1" dirty="0" smtClean="0">
                <a:solidFill>
                  <a:srgbClr val="000000"/>
                </a:solidFill>
                <a:latin typeface="210 옴니고딕OTF 030"/>
                <a:ea typeface="210 옴니고딕OTF 030"/>
                <a:cs typeface="210 옴니고딕OTF 030"/>
              </a:rPr>
              <a:t> 해결방안 </a:t>
            </a:r>
            <a:r>
              <a:rPr lang="en-US" sz="2400" dirty="0" smtClean="0">
                <a:solidFill>
                  <a:srgbClr val="000000"/>
                </a:solidFill>
              </a:rPr>
              <a:t>▶︎</a:t>
            </a:r>
            <a:r>
              <a:rPr lang="en-US" altLang="ko-KR" sz="2400" dirty="0" smtClean="0">
                <a:solidFill>
                  <a:srgbClr val="000000"/>
                </a:solidFill>
              </a:rPr>
              <a:t> </a:t>
            </a:r>
            <a:endParaRPr lang="en-US" sz="2400" b="1" dirty="0">
              <a:solidFill>
                <a:srgbClr val="000000"/>
              </a:solidFill>
              <a:latin typeface="210 옴니고딕OTF 030"/>
              <a:ea typeface="210 옴니고딕OTF 030"/>
              <a:cs typeface="210 옴니고딕OTF 030"/>
            </a:endParaRPr>
          </a:p>
        </p:txBody>
      </p:sp>
    </p:spTree>
    <p:extLst>
      <p:ext uri="{BB962C8B-B14F-4D97-AF65-F5344CB8AC3E}">
        <p14:creationId xmlns:p14="http://schemas.microsoft.com/office/powerpoint/2010/main" val="2825129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스크린샷 2018-06-20 오후 11.40.5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99" y="3230033"/>
            <a:ext cx="4677833" cy="2923646"/>
          </a:xfrm>
          <a:prstGeom prst="rect">
            <a:avLst/>
          </a:prstGeom>
        </p:spPr>
      </p:pic>
      <p:pic>
        <p:nvPicPr>
          <p:cNvPr id="6" name="Picture 5" descr="1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501" y="571499"/>
            <a:ext cx="4307417" cy="2584450"/>
          </a:xfrm>
          <a:prstGeom prst="rect">
            <a:avLst/>
          </a:prstGeom>
        </p:spPr>
      </p:pic>
      <p:sp>
        <p:nvSpPr>
          <p:cNvPr id="7" name="Bent Arrow 6"/>
          <p:cNvSpPr/>
          <p:nvPr/>
        </p:nvSpPr>
        <p:spPr>
          <a:xfrm rot="16414689" flipH="1">
            <a:off x="3211064" y="2079026"/>
            <a:ext cx="1282826" cy="822207"/>
          </a:xfrm>
          <a:prstGeom prst="bentArrow">
            <a:avLst>
              <a:gd name="adj1" fmla="val 30273"/>
              <a:gd name="adj2" fmla="val 38333"/>
              <a:gd name="adj3" fmla="val 50000"/>
              <a:gd name="adj4" fmla="val 75556"/>
            </a:avLst>
          </a:prstGeom>
          <a:solidFill>
            <a:srgbClr val="FFBA1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96153" y="1829370"/>
            <a:ext cx="1405991" cy="584776"/>
          </a:xfrm>
          <a:prstGeom prst="rect">
            <a:avLst/>
          </a:prstGeom>
          <a:solidFill>
            <a:srgbClr val="1772A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Silkscreen"/>
                <a:cs typeface="Silkscreen"/>
              </a:rPr>
              <a:t>HOW?</a:t>
            </a:r>
            <a:endParaRPr lang="en-US" sz="3200" dirty="0">
              <a:latin typeface="Silkscreen"/>
              <a:cs typeface="Silkscree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99303" y="1696014"/>
            <a:ext cx="1405991" cy="584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Silkscreen"/>
                <a:cs typeface="Silkscreen"/>
              </a:rPr>
              <a:t>HOW?</a:t>
            </a:r>
            <a:endParaRPr lang="en-US" sz="3200" dirty="0">
              <a:latin typeface="Silkscreen"/>
              <a:cs typeface="Silkscreen"/>
            </a:endParaRPr>
          </a:p>
        </p:txBody>
      </p:sp>
    </p:spTree>
    <p:extLst>
      <p:ext uri="{BB962C8B-B14F-4D97-AF65-F5344CB8AC3E}">
        <p14:creationId xmlns:p14="http://schemas.microsoft.com/office/powerpoint/2010/main" val="1847373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스크린샷 2018-06-20 오후 11.11.3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651335"/>
            <a:ext cx="7133167" cy="4991096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060698" y="201082"/>
            <a:ext cx="7027333" cy="7027333"/>
            <a:chOff x="774698" y="201082"/>
            <a:chExt cx="7027333" cy="7027333"/>
          </a:xfrm>
        </p:grpSpPr>
        <p:pic>
          <p:nvPicPr>
            <p:cNvPr id="3" name="Picture 2" descr="스크린샷 2018-06-21 오전 1.58.46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0866" y="1083131"/>
              <a:ext cx="4538134" cy="4170971"/>
            </a:xfrm>
            <a:prstGeom prst="ellipse">
              <a:avLst/>
            </a:prstGeom>
          </p:spPr>
        </p:pic>
        <p:pic>
          <p:nvPicPr>
            <p:cNvPr id="6" name="Picture 5" descr="magnifier_illust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698" y="201082"/>
              <a:ext cx="7027333" cy="70273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5129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tumblr_ozoizaW6KJ1vkcgjbo1_500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2" y="1028699"/>
            <a:ext cx="7641165" cy="490333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238501" y="2434167"/>
            <a:ext cx="2487084" cy="571498"/>
          </a:xfrm>
          <a:prstGeom prst="rect">
            <a:avLst/>
          </a:prstGeom>
          <a:solidFill>
            <a:srgbClr val="FFFFFF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210 옴니고딕OTF 030"/>
                <a:ea typeface="210 옴니고딕OTF 030"/>
                <a:cs typeface="210 옴니고딕OTF 030"/>
              </a:rPr>
              <a:t>최종 실행 </a:t>
            </a:r>
            <a:r>
              <a:rPr lang="ko-KR" altLang="en-US" sz="2000" dirty="0" smtClean="0">
                <a:solidFill>
                  <a:schemeClr val="tx1"/>
                </a:solidFill>
                <a:latin typeface="210 옴니고딕OTF 030"/>
                <a:ea typeface="210 옴니고딕OTF 030"/>
                <a:cs typeface="210 옴니고딕OTF 030"/>
              </a:rPr>
              <a:t>영상</a:t>
            </a:r>
            <a:r>
              <a:rPr lang="ko-KR" altLang="en-US" sz="2000" dirty="0" smtClean="0">
                <a:solidFill>
                  <a:schemeClr val="tx1"/>
                </a:solidFill>
                <a:latin typeface="210 옴니고딕OTF 030"/>
                <a:ea typeface="210 옴니고딕OTF 030"/>
                <a:cs typeface="210 옴니고딕OTF 030"/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▶︎</a:t>
            </a:r>
            <a:r>
              <a:rPr lang="en-US" altLang="ko-KR" sz="2400" dirty="0" smtClean="0">
                <a:solidFill>
                  <a:schemeClr val="tx1"/>
                </a:solidFill>
              </a:rPr>
              <a:t> </a:t>
            </a:r>
            <a:endParaRPr lang="en-US" sz="2400" b="1" dirty="0">
              <a:solidFill>
                <a:schemeClr val="tx1"/>
              </a:solidFill>
              <a:latin typeface="210 옴니고딕OTF 030"/>
              <a:ea typeface="210 옴니고딕OTF 030"/>
              <a:cs typeface="210 옴니고딕OTF 030"/>
            </a:endParaRPr>
          </a:p>
        </p:txBody>
      </p:sp>
    </p:spTree>
    <p:extLst>
      <p:ext uri="{BB962C8B-B14F-4D97-AF65-F5344CB8AC3E}">
        <p14:creationId xmlns:p14="http://schemas.microsoft.com/office/powerpoint/2010/main" val="4064476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902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tumblr_ozoizaW6KJ1vkcgjbo1_500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2" y="1028699"/>
            <a:ext cx="7641165" cy="490333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238501" y="2434167"/>
            <a:ext cx="2487084" cy="571498"/>
          </a:xfrm>
          <a:prstGeom prst="rect">
            <a:avLst/>
          </a:prstGeom>
          <a:solidFill>
            <a:srgbClr val="FFFFFF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/>
                </a:solidFill>
              </a:rPr>
              <a:t>느낀 점</a:t>
            </a:r>
            <a:r>
              <a:rPr lang="en-US" sz="2400" dirty="0" smtClean="0">
                <a:solidFill>
                  <a:schemeClr val="tx1"/>
                </a:solidFill>
              </a:rPr>
              <a:t>▶︎</a:t>
            </a:r>
            <a:r>
              <a:rPr lang="en-US" altLang="ko-KR" sz="2400" dirty="0" smtClean="0">
                <a:solidFill>
                  <a:schemeClr val="tx1"/>
                </a:solidFill>
              </a:rPr>
              <a:t> </a:t>
            </a:r>
            <a:endParaRPr lang="en-US" sz="2400" b="1" dirty="0">
              <a:solidFill>
                <a:schemeClr val="tx1"/>
              </a:solidFill>
              <a:latin typeface="210 옴니고딕OTF 030"/>
              <a:ea typeface="210 옴니고딕OTF 030"/>
              <a:cs typeface="210 옴니고딕OTF 030"/>
            </a:endParaRPr>
          </a:p>
        </p:txBody>
      </p:sp>
    </p:spTree>
    <p:extLst>
      <p:ext uri="{BB962C8B-B14F-4D97-AF65-F5344CB8AC3E}">
        <p14:creationId xmlns:p14="http://schemas.microsoft.com/office/powerpoint/2010/main" val="1932174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u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417" y="981603"/>
            <a:ext cx="6339417" cy="475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74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tumblr_ozoizaW6KJ1vkcgjbo1_500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2" y="1028699"/>
            <a:ext cx="7641165" cy="490333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238501" y="2434167"/>
            <a:ext cx="2487084" cy="571498"/>
          </a:xfrm>
          <a:prstGeom prst="rect">
            <a:avLst/>
          </a:prstGeom>
          <a:solidFill>
            <a:srgbClr val="FFFFFF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  <a:latin typeface="Silkscreen"/>
                <a:cs typeface="Silkscreen"/>
              </a:rPr>
              <a:t>Q&amp;A </a:t>
            </a:r>
            <a:r>
              <a:rPr lang="en-US" sz="2400" dirty="0" smtClean="0">
                <a:solidFill>
                  <a:schemeClr val="tx1"/>
                </a:solidFill>
              </a:rPr>
              <a:t>▶︎</a:t>
            </a:r>
            <a:r>
              <a:rPr lang="en-US" altLang="ko-KR" sz="2400" dirty="0" smtClean="0">
                <a:solidFill>
                  <a:schemeClr val="tx1"/>
                </a:solidFill>
              </a:rPr>
              <a:t> </a:t>
            </a:r>
            <a:endParaRPr lang="en-US" sz="2400" b="1" dirty="0">
              <a:solidFill>
                <a:schemeClr val="tx1"/>
              </a:solidFill>
              <a:latin typeface="210 옴니고딕OTF 030"/>
              <a:ea typeface="210 옴니고딕OTF 030"/>
              <a:cs typeface="210 옴니고딕OTF 030"/>
            </a:endParaRPr>
          </a:p>
        </p:txBody>
      </p:sp>
    </p:spTree>
    <p:extLst>
      <p:ext uri="{BB962C8B-B14F-4D97-AF65-F5344CB8AC3E}">
        <p14:creationId xmlns:p14="http://schemas.microsoft.com/office/powerpoint/2010/main" val="1092404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tumblr_ozoizaW6KJ1vkcgjbo1_500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2" y="1028699"/>
            <a:ext cx="7641165" cy="490333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238501" y="2434167"/>
            <a:ext cx="2487084" cy="571498"/>
          </a:xfrm>
          <a:prstGeom prst="rect">
            <a:avLst/>
          </a:prstGeom>
          <a:solidFill>
            <a:srgbClr val="FFFFFF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  <a:latin typeface="Silkscreen"/>
                <a:cs typeface="Silkscreen"/>
              </a:rPr>
              <a:t>THANK YOU</a:t>
            </a:r>
            <a:r>
              <a:rPr lang="en-US" altLang="ko-KR" sz="2400" dirty="0" smtClean="0">
                <a:solidFill>
                  <a:schemeClr val="tx1"/>
                </a:solidFill>
                <a:latin typeface="Silkscreen"/>
                <a:cs typeface="Silkscreen"/>
              </a:rPr>
              <a:t> </a:t>
            </a:r>
            <a:endParaRPr lang="en-US" sz="2400" b="1" dirty="0">
              <a:solidFill>
                <a:schemeClr val="tx1"/>
              </a:solidFill>
              <a:latin typeface="Silkscreen"/>
              <a:ea typeface="210 옴니고딕OTF 030"/>
              <a:cs typeface="Silkscreen"/>
            </a:endParaRPr>
          </a:p>
        </p:txBody>
      </p:sp>
    </p:spTree>
    <p:extLst>
      <p:ext uri="{BB962C8B-B14F-4D97-AF65-F5344CB8AC3E}">
        <p14:creationId xmlns:p14="http://schemas.microsoft.com/office/powerpoint/2010/main" val="1092404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17-09_GQ_Blood-Sweat-and-Pixels_3x2-long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337"/>
            <a:ext cx="9144000" cy="609946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37556" y="1463763"/>
            <a:ext cx="2256277" cy="2145154"/>
          </a:xfrm>
          <a:prstGeom prst="rect">
            <a:avLst/>
          </a:prstGeom>
          <a:solidFill>
            <a:srgbClr val="1772A1"/>
          </a:solidFill>
          <a:ln>
            <a:solidFill>
              <a:srgbClr val="1772A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20787864" lon="1486940" rev="192033"/>
              </a:camera>
              <a:lightRig rig="threePt" dir="t">
                <a:rot lat="0" lon="0" rev="19860000"/>
              </a:lightRig>
            </a:scene3d>
            <a:sp3d extrusionH="127000" contourW="6350" prstMaterial="flat">
              <a:extrusionClr>
                <a:srgbClr val="EC68A4"/>
              </a:extrusionClr>
              <a:contourClr>
                <a:schemeClr val="tx1"/>
              </a:contourClr>
            </a:sp3d>
          </a:bodyPr>
          <a:lstStyle/>
          <a:p>
            <a:pPr algn="ctr"/>
            <a:r>
              <a:rPr lang="ko-KR" altLang="en-US" sz="3600" b="1" dirty="0" smtClean="0">
                <a:solidFill>
                  <a:srgbClr val="FFBA10"/>
                </a:solidFill>
                <a:latin typeface="210 옴니고딕OTF 030"/>
                <a:ea typeface="210 옴니고딕OTF 030"/>
                <a:cs typeface="210 옴니고딕OTF 030"/>
              </a:rPr>
              <a:t>신세영</a:t>
            </a:r>
            <a:endParaRPr lang="en-US" altLang="ko-KR" sz="3600" b="1" dirty="0" smtClean="0">
              <a:solidFill>
                <a:srgbClr val="FFBA10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r>
              <a:rPr lang="ko-KR" altLang="en-US" sz="3600" b="1" dirty="0" smtClean="0">
                <a:solidFill>
                  <a:srgbClr val="FFBA10"/>
                </a:solidFill>
                <a:latin typeface="210 옴니고딕OTF 030"/>
                <a:ea typeface="210 옴니고딕OTF 030"/>
                <a:cs typeface="210 옴니고딕OTF 030"/>
              </a:rPr>
              <a:t>최유라</a:t>
            </a:r>
            <a:endParaRPr lang="en-US" altLang="ko-KR" sz="3600" b="1" dirty="0" smtClean="0">
              <a:solidFill>
                <a:srgbClr val="FFBA10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r>
              <a:rPr lang="ko-KR" altLang="en-US" sz="3600" b="1" dirty="0" smtClean="0">
                <a:solidFill>
                  <a:srgbClr val="FFBA10"/>
                </a:solidFill>
                <a:latin typeface="210 옴니고딕OTF 030"/>
                <a:ea typeface="210 옴니고딕OTF 030"/>
                <a:cs typeface="210 옴니고딕OTF 030"/>
              </a:rPr>
              <a:t>김정수</a:t>
            </a:r>
            <a:endParaRPr lang="en-US" altLang="ko-KR" sz="3600" b="1" dirty="0" smtClean="0">
              <a:solidFill>
                <a:srgbClr val="FFBA10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r>
              <a:rPr lang="ko-KR" altLang="en-US" sz="3600" b="1" dirty="0" smtClean="0">
                <a:solidFill>
                  <a:srgbClr val="FFBA10"/>
                </a:solidFill>
                <a:latin typeface="210 옴니고딕OTF 030"/>
                <a:ea typeface="210 옴니고딕OTF 030"/>
                <a:cs typeface="210 옴니고딕OTF 030"/>
              </a:rPr>
              <a:t>이예진</a:t>
            </a:r>
            <a:endParaRPr lang="en-US" sz="3600" b="1" dirty="0">
              <a:solidFill>
                <a:srgbClr val="FFBA10"/>
              </a:solidFill>
              <a:latin typeface="210 옴니고딕OTF 030"/>
              <a:ea typeface="210 옴니고딕OTF 030"/>
              <a:cs typeface="210 옴니고딕OTF 030"/>
            </a:endParaRPr>
          </a:p>
        </p:txBody>
      </p:sp>
    </p:spTree>
    <p:extLst>
      <p:ext uri="{BB962C8B-B14F-4D97-AF65-F5344CB8AC3E}">
        <p14:creationId xmlns:p14="http://schemas.microsoft.com/office/powerpoint/2010/main" val="1855109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414854" y="3103698"/>
            <a:ext cx="2264833" cy="1818883"/>
            <a:chOff x="0" y="-6066484"/>
            <a:chExt cx="15549601" cy="12510286"/>
          </a:xfrm>
        </p:grpSpPr>
        <p:pic>
          <p:nvPicPr>
            <p:cNvPr id="7" name="Picture 6" descr="2017-09_GQ_Blood-Sweat-and-Pixels_3x2-longer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44337"/>
              <a:ext cx="9143999" cy="6099465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3437556" y="1569596"/>
              <a:ext cx="2168444" cy="2024899"/>
            </a:xfrm>
            <a:prstGeom prst="rect">
              <a:avLst/>
            </a:prstGeom>
            <a:solidFill>
              <a:srgbClr val="1772A1"/>
            </a:solidFill>
            <a:ln>
              <a:solidFill>
                <a:srgbClr val="1772A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20787864" lon="1486940" rev="192033"/>
                </a:camera>
                <a:lightRig rig="threePt" dir="t">
                  <a:rot lat="0" lon="0" rev="19860000"/>
                </a:lightRig>
              </a:scene3d>
              <a:sp3d extrusionH="127000" contourW="6350" prstMaterial="flat">
                <a:extrusionClr>
                  <a:srgbClr val="EC68A4"/>
                </a:extrusionClr>
                <a:contourClr>
                  <a:schemeClr val="tx1"/>
                </a:contourClr>
              </a:sp3d>
            </a:bodyPr>
            <a:lstStyle/>
            <a:p>
              <a:pPr algn="ctr"/>
              <a:endParaRPr lang="en-US" sz="4000" b="1" dirty="0">
                <a:solidFill>
                  <a:srgbClr val="FFBA10"/>
                </a:solidFill>
                <a:latin typeface="210 옴니고딕OTF 030"/>
                <a:ea typeface="210 옴니고딕OTF 030"/>
                <a:cs typeface="210 옴니고딕OTF 03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883855" y="-6066484"/>
              <a:ext cx="665746" cy="13314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b="1" dirty="0" smtClean="0">
                <a:solidFill>
                  <a:srgbClr val="FFBA10"/>
                </a:solidFill>
              </a:endParaRPr>
            </a:p>
          </p:txBody>
        </p:sp>
      </p:grpSp>
      <p:sp>
        <p:nvSpPr>
          <p:cNvPr id="3" name="Up Ribbon 2"/>
          <p:cNvSpPr/>
          <p:nvPr/>
        </p:nvSpPr>
        <p:spPr>
          <a:xfrm>
            <a:off x="201084" y="950025"/>
            <a:ext cx="8699500" cy="4874243"/>
          </a:xfrm>
          <a:prstGeom prst="ribbon2">
            <a:avLst>
              <a:gd name="adj1" fmla="val 13582"/>
              <a:gd name="adj2" fmla="val 73776"/>
            </a:avLst>
          </a:prstGeom>
          <a:noFill/>
          <a:ln w="12700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05172" y="1073580"/>
            <a:ext cx="2569934" cy="4001096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INDEX</a:t>
            </a:r>
          </a:p>
          <a:p>
            <a:pPr algn="ctr"/>
            <a:endParaRPr lang="en-US" altLang="ko-KR" sz="2800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게임 설명</a:t>
            </a:r>
            <a:endParaRPr lang="en-US" altLang="ko-KR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준비 </a:t>
            </a:r>
            <a:r>
              <a:rPr lang="ko-KR" altLang="en-US" dirty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과정</a:t>
            </a:r>
            <a:endParaRPr lang="en-US" altLang="ko-KR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막혔던 </a:t>
            </a:r>
            <a:r>
              <a:rPr lang="ko-KR" altLang="en-US" dirty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점 </a:t>
            </a:r>
            <a:r>
              <a:rPr lang="en-US" altLang="ko-KR" dirty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 해결방안</a:t>
            </a:r>
            <a:endParaRPr lang="en-US" altLang="ko-KR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endParaRPr lang="en-US" altLang="ko-KR" dirty="0" smtClean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최종 </a:t>
            </a:r>
            <a:r>
              <a:rPr lang="ko-KR" altLang="en-US" dirty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실행 결과 및 영상</a:t>
            </a:r>
            <a:endParaRPr lang="en-US" altLang="ko-KR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총 </a:t>
            </a:r>
            <a:r>
              <a:rPr lang="ko-KR" altLang="en-US" dirty="0">
                <a:solidFill>
                  <a:schemeClr val="bg1"/>
                </a:solidFill>
                <a:latin typeface="210 옴니고딕OTF 030"/>
                <a:ea typeface="210 옴니고딕OTF 030"/>
                <a:cs typeface="210 옴니고딕OTF 030"/>
              </a:rPr>
              <a:t>정리 및 느낀점</a:t>
            </a:r>
          </a:p>
          <a:p>
            <a:endParaRPr lang="en-US" dirty="0">
              <a:solidFill>
                <a:schemeClr val="bg1"/>
              </a:solidFill>
              <a:latin typeface="210 옴니고딕OTF 030"/>
              <a:ea typeface="210 옴니고딕OTF 030"/>
              <a:cs typeface="210 옴니고딕OTF 03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4360333" y="1947333"/>
            <a:ext cx="41275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258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tumblr_ozoizaW6KJ1vkcgjbo1_500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2" y="1028699"/>
            <a:ext cx="7641165" cy="490333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566583" y="2338915"/>
            <a:ext cx="1640416" cy="666750"/>
          </a:xfrm>
          <a:prstGeom prst="rect">
            <a:avLst/>
          </a:prstGeom>
          <a:solidFill>
            <a:srgbClr val="FFFFFF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210 옴니고딕OTF 030"/>
                <a:ea typeface="210 옴니고딕OTF 030"/>
                <a:cs typeface="210 옴니고딕OTF 030"/>
              </a:rPr>
              <a:t>게임 설명</a:t>
            </a:r>
            <a:r>
              <a:rPr lang="en-US" altLang="ko-KR" sz="2000" b="1" dirty="0" smtClean="0">
                <a:solidFill>
                  <a:srgbClr val="000000"/>
                </a:solidFill>
                <a:latin typeface="210 옴니고딕OTF 030"/>
                <a:ea typeface="210 옴니고딕OTF 030"/>
                <a:cs typeface="210 옴니고딕OTF 030"/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▶︎</a:t>
            </a:r>
            <a:r>
              <a:rPr lang="en-US" altLang="ko-KR" sz="2400" dirty="0" smtClean="0">
                <a:solidFill>
                  <a:srgbClr val="000000"/>
                </a:solidFill>
              </a:rPr>
              <a:t> </a:t>
            </a:r>
            <a:endParaRPr lang="en-US" sz="2400" b="1" dirty="0">
              <a:solidFill>
                <a:srgbClr val="000000"/>
              </a:solidFill>
              <a:latin typeface="210 옴니고딕OTF 030"/>
              <a:ea typeface="210 옴니고딕OTF 030"/>
              <a:cs typeface="210 옴니고딕OTF 030"/>
            </a:endParaRPr>
          </a:p>
        </p:txBody>
      </p:sp>
    </p:spTree>
    <p:extLst>
      <p:ext uri="{BB962C8B-B14F-4D97-AF65-F5344CB8AC3E}">
        <p14:creationId xmlns:p14="http://schemas.microsoft.com/office/powerpoint/2010/main" val="1907808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스크린샷 2018-06-20 오후 11.11.3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751" y="610114"/>
            <a:ext cx="7313083" cy="5116984"/>
          </a:xfrm>
          <a:prstGeom prst="rect">
            <a:avLst/>
          </a:prstGeom>
        </p:spPr>
      </p:pic>
      <p:pic>
        <p:nvPicPr>
          <p:cNvPr id="7" name="Picture 6" descr="1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66" y="4159250"/>
            <a:ext cx="3354917" cy="201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112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스크린샷 2018-06-20 오후 11.13.4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166" y="1430723"/>
            <a:ext cx="6879167" cy="4811995"/>
          </a:xfrm>
          <a:prstGeom prst="rect">
            <a:avLst/>
          </a:prstGeom>
        </p:spPr>
      </p:pic>
      <p:pic>
        <p:nvPicPr>
          <p:cNvPr id="3" name="Picture 2" descr="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17" y="598337"/>
            <a:ext cx="3725334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27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tumblr_ozoizaW6KJ1vkcgjbo1_500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52" y="1028699"/>
            <a:ext cx="7641165" cy="490333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566583" y="2338915"/>
            <a:ext cx="1640416" cy="666750"/>
          </a:xfrm>
          <a:prstGeom prst="rect">
            <a:avLst/>
          </a:prstGeom>
          <a:solidFill>
            <a:srgbClr val="FFFFFF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210 옴니고딕OTF 030"/>
                <a:ea typeface="210 옴니고딕OTF 030"/>
                <a:cs typeface="210 옴니고딕OTF 030"/>
              </a:rPr>
              <a:t>준비 과정 </a:t>
            </a:r>
            <a:r>
              <a:rPr lang="en-US" sz="2400" dirty="0" smtClean="0">
                <a:solidFill>
                  <a:srgbClr val="000000"/>
                </a:solidFill>
              </a:rPr>
              <a:t>▶︎</a:t>
            </a:r>
            <a:r>
              <a:rPr lang="en-US" altLang="ko-KR" sz="2400" dirty="0" smtClean="0">
                <a:solidFill>
                  <a:srgbClr val="000000"/>
                </a:solidFill>
              </a:rPr>
              <a:t> </a:t>
            </a:r>
            <a:endParaRPr lang="en-US" sz="2400" b="1" dirty="0">
              <a:solidFill>
                <a:srgbClr val="000000"/>
              </a:solidFill>
              <a:latin typeface="210 옴니고딕OTF 030"/>
              <a:ea typeface="210 옴니고딕OTF 030"/>
              <a:cs typeface="210 옴니고딕OTF 030"/>
            </a:endParaRPr>
          </a:p>
        </p:txBody>
      </p:sp>
    </p:spTree>
    <p:extLst>
      <p:ext uri="{BB962C8B-B14F-4D97-AF65-F5344CB8AC3E}">
        <p14:creationId xmlns:p14="http://schemas.microsoft.com/office/powerpoint/2010/main" val="3414121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wigflip-d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216" y="1016000"/>
            <a:ext cx="4700588" cy="2000250"/>
          </a:xfrm>
          <a:prstGeom prst="rect">
            <a:avLst/>
          </a:prstGeom>
        </p:spPr>
      </p:pic>
      <p:pic>
        <p:nvPicPr>
          <p:cNvPr id="5" name="Picture 4" descr="comput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68" y="1682750"/>
            <a:ext cx="4654550" cy="44386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0201" y="913419"/>
            <a:ext cx="2877682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Silkscreen"/>
                <a:cs typeface="Silkscreen"/>
              </a:rPr>
              <a:t>LINUX PROGRAMMING</a:t>
            </a:r>
            <a:endParaRPr lang="en-US" dirty="0">
              <a:solidFill>
                <a:schemeClr val="bg1"/>
              </a:solidFill>
              <a:latin typeface="Silkscreen"/>
              <a:cs typeface="Silkscree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69216" y="2828496"/>
            <a:ext cx="91916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dirty="0" smtClean="0">
                <a:solidFill>
                  <a:srgbClr val="1772A1"/>
                </a:solidFill>
              </a:rPr>
              <a:t>+</a:t>
            </a:r>
            <a:endParaRPr lang="en-US" sz="11500" b="1" dirty="0">
              <a:solidFill>
                <a:srgbClr val="1772A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88383" y="3017968"/>
            <a:ext cx="1906732" cy="8309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Silkscreen"/>
                <a:cs typeface="Silkscreen"/>
              </a:rPr>
              <a:t>C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Silkscreen"/>
                <a:cs typeface="Silkscreen"/>
              </a:rPr>
              <a:t>language</a:t>
            </a:r>
            <a:endParaRPr lang="en-US" sz="2400" dirty="0">
              <a:solidFill>
                <a:schemeClr val="bg1"/>
              </a:solidFill>
              <a:latin typeface="Silkscreen"/>
              <a:cs typeface="Silkscree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99001" y="3520646"/>
            <a:ext cx="91916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dirty="0" smtClean="0">
                <a:solidFill>
                  <a:srgbClr val="1772A1"/>
                </a:solidFill>
              </a:rPr>
              <a:t>=</a:t>
            </a:r>
            <a:endParaRPr lang="en-US" sz="11500" b="1" dirty="0">
              <a:solidFill>
                <a:srgbClr val="1772A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8985" y="2425931"/>
            <a:ext cx="1604895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 b="1" dirty="0" smtClean="0">
                <a:solidFill>
                  <a:srgbClr val="FFBA10"/>
                </a:solidFill>
              </a:rPr>
              <a:t>?</a:t>
            </a:r>
            <a:endParaRPr lang="en-US" sz="23900" b="1" dirty="0">
              <a:solidFill>
                <a:srgbClr val="FFBA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121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6415" y="344337"/>
            <a:ext cx="9387416" cy="6099464"/>
          </a:xfrm>
          <a:prstGeom prst="rect">
            <a:avLst/>
          </a:prstGeom>
          <a:solidFill>
            <a:srgbClr val="EC68A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wigflip-d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216" y="1016000"/>
            <a:ext cx="4700588" cy="2000250"/>
          </a:xfrm>
          <a:prstGeom prst="rect">
            <a:avLst/>
          </a:prstGeom>
        </p:spPr>
      </p:pic>
      <p:pic>
        <p:nvPicPr>
          <p:cNvPr id="5" name="Picture 4" descr="comput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68" y="1682750"/>
            <a:ext cx="4654550" cy="44386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0201" y="913419"/>
            <a:ext cx="2877682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Silkscreen"/>
                <a:cs typeface="Silkscreen"/>
              </a:rPr>
              <a:t>LINUX PROGRAMMING</a:t>
            </a:r>
            <a:endParaRPr lang="en-US" dirty="0">
              <a:solidFill>
                <a:schemeClr val="bg1"/>
              </a:solidFill>
              <a:latin typeface="Silkscreen"/>
              <a:cs typeface="Silkscree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69216" y="2828496"/>
            <a:ext cx="91916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dirty="0" smtClean="0">
                <a:solidFill>
                  <a:srgbClr val="1772A1"/>
                </a:solidFill>
              </a:rPr>
              <a:t>+</a:t>
            </a:r>
            <a:endParaRPr lang="en-US" sz="11500" b="1" dirty="0">
              <a:solidFill>
                <a:srgbClr val="1772A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88383" y="3017968"/>
            <a:ext cx="1906732" cy="8309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Silkscreen"/>
                <a:cs typeface="Silkscreen"/>
              </a:rPr>
              <a:t>C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Silkscreen"/>
                <a:cs typeface="Silkscreen"/>
              </a:rPr>
              <a:t>language</a:t>
            </a:r>
            <a:endParaRPr lang="en-US" sz="2400" dirty="0">
              <a:solidFill>
                <a:schemeClr val="bg1"/>
              </a:solidFill>
              <a:latin typeface="Silkscreen"/>
              <a:cs typeface="Silkscree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99001" y="3520646"/>
            <a:ext cx="91916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dirty="0" smtClean="0">
                <a:solidFill>
                  <a:srgbClr val="1772A1"/>
                </a:solidFill>
              </a:rPr>
              <a:t>=</a:t>
            </a:r>
            <a:endParaRPr lang="en-US" sz="11500" b="1" dirty="0">
              <a:solidFill>
                <a:srgbClr val="1772A1"/>
              </a:solidFill>
            </a:endParaRPr>
          </a:p>
        </p:txBody>
      </p:sp>
      <p:pic>
        <p:nvPicPr>
          <p:cNvPr id="12" name="Picture 11" descr="23725384403521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64673">
            <a:off x="3705956" y="2761644"/>
            <a:ext cx="5782089" cy="4115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3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86</Words>
  <Application>Microsoft Macintosh PowerPoint</Application>
  <PresentationFormat>On-screen Show (4:3)</PresentationFormat>
  <Paragraphs>47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knuprime073</dc:creator>
  <cp:lastModifiedBy>knuprime073</cp:lastModifiedBy>
  <cp:revision>22</cp:revision>
  <dcterms:created xsi:type="dcterms:W3CDTF">2018-06-20T12:21:21Z</dcterms:created>
  <dcterms:modified xsi:type="dcterms:W3CDTF">2018-06-20T17:09:20Z</dcterms:modified>
</cp:coreProperties>
</file>

<file path=docProps/thumbnail.jpeg>
</file>